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9144000" cy="6858000" type="screen4x3"/>
  <p:notesSz cx="6858000" cy="9144000"/>
  <p:custDataLst>
    <p:tags r:id="rId9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3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025"/>
            <a:ext cx="9144000" cy="493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76338"/>
            <a:ext cx="9029700" cy="450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433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82663"/>
            <a:ext cx="9045575" cy="50895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39850"/>
            <a:ext cx="8913813" cy="483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009650"/>
            <a:ext cx="9083675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741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8775"/>
            <a:ext cx="9013825" cy="48688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799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268413"/>
            <a:ext cx="8964612" cy="501808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2588"/>
            <a:ext cx="8229600" cy="442118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512" y="1412875"/>
            <a:ext cx="9199562" cy="45783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253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62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563" y="1600200"/>
            <a:ext cx="8015287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56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113" y="2049463"/>
            <a:ext cx="6834187" cy="362743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66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463" y="1862138"/>
            <a:ext cx="8091487" cy="40005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0" y="2224088"/>
            <a:ext cx="7734300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86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27275"/>
            <a:ext cx="7696200" cy="30702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713"/>
            <a:ext cx="8229600" cy="44529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73225"/>
            <a:ext cx="8229600" cy="437991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0363"/>
            <a:ext cx="8229600" cy="44656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1187450"/>
            <a:ext cx="9032875" cy="512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888"/>
            <a:ext cx="8229600" cy="444658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48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4650"/>
            <a:ext cx="8229600" cy="44370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58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2900"/>
            <a:ext cx="8229600" cy="45005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0" y="1671638"/>
            <a:ext cx="7124700" cy="43815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1600200"/>
            <a:ext cx="7994650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89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8475"/>
            <a:ext cx="8229600" cy="41878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99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600200"/>
            <a:ext cx="808037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09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600"/>
            <a:ext cx="8229600" cy="44751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19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063" y="1600200"/>
            <a:ext cx="8143875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79475"/>
            <a:ext cx="90995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40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1163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50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0838"/>
            <a:ext cx="8229600" cy="4484687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60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063" y="1600200"/>
            <a:ext cx="7888287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65288"/>
            <a:ext cx="8229600" cy="439578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91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01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1878013"/>
            <a:ext cx="6926263" cy="39703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12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8050213" cy="452596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22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838" y="1600200"/>
            <a:ext cx="818673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955675"/>
            <a:ext cx="9083675" cy="494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32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713" y="1600200"/>
            <a:ext cx="8156575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6088"/>
            <a:ext cx="8229600" cy="4294187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98625"/>
            <a:ext cx="8229600" cy="432911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73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3538"/>
            <a:ext cx="8229600" cy="445928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93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11338"/>
            <a:ext cx="8229600" cy="410368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04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988" y="1600200"/>
            <a:ext cx="8072437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14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76413"/>
            <a:ext cx="8229600" cy="417353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24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6563"/>
            <a:ext cx="8229600" cy="43116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890588"/>
            <a:ext cx="9083675" cy="507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34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84350"/>
            <a:ext cx="8229600" cy="415607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45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4308475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4488"/>
            <a:ext cx="8229600" cy="44958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65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8138"/>
            <a:ext cx="8229600" cy="45085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7586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86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7863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96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600200"/>
            <a:ext cx="8094663" cy="4525963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06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063" y="1965325"/>
            <a:ext cx="6872287" cy="3794125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16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8950"/>
            <a:ext cx="8229600" cy="4208463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63" y="1736725"/>
            <a:ext cx="6719887" cy="42513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3788"/>
            <a:ext cx="91440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938338"/>
            <a:ext cx="7910513" cy="38481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57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650" y="2354263"/>
            <a:ext cx="7377113" cy="3017837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68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4600" y="2308225"/>
            <a:ext cx="6653213" cy="3108325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78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2750" cy="4525963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800" y="1600200"/>
            <a:ext cx="8024813" cy="4525963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113" y="1600200"/>
            <a:ext cx="8104187" cy="4525963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4" descr="腾讯会议图片_2022032711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63" y="0"/>
            <a:ext cx="36480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endParaRPr lang="zh-CN" altLang="en-US"/>
          </a:p>
        </p:txBody>
      </p:sp>
      <p:pic>
        <p:nvPicPr>
          <p:cNvPr id="81923" name="图片 3" descr="腾讯会议图片_20220327112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0"/>
            <a:ext cx="61499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29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938" y="1981200"/>
            <a:ext cx="6332537" cy="3763963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39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8151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238250"/>
            <a:ext cx="912177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49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1600200"/>
            <a:ext cx="8134350" cy="4525963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60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963" y="1600200"/>
            <a:ext cx="8218487" cy="4525963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70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138" y="1600200"/>
            <a:ext cx="8212137" cy="4525963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80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5300"/>
            <a:ext cx="8229600" cy="4194175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90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01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388" y="2090738"/>
            <a:ext cx="3703637" cy="35433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11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600200"/>
            <a:ext cx="8064500" cy="4525963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2708593"/>
            <a:ext cx="8229600" cy="1143000"/>
          </a:xfrm>
        </p:spPr>
        <p:txBody>
          <a:bodyPr/>
          <a:p>
            <a:br>
              <a:rPr lang="zh-CN" altLang="en-US"/>
            </a:br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7" name="图片 4"/>
          <p:cNvPicPr>
            <a:picLocks noChangeAspect="1"/>
          </p:cNvPicPr>
          <p:nvPr/>
        </p:nvPicPr>
        <p:blipFill>
          <a:blip r:embed="rId1"/>
          <a:srcRect b="3598"/>
          <a:stretch>
            <a:fillRect/>
          </a:stretch>
        </p:blipFill>
        <p:spPr>
          <a:xfrm>
            <a:off x="22225" y="868363"/>
            <a:ext cx="9099550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76,&quot;width&quot;:11688}"/>
</p:tagLst>
</file>

<file path=ppt/tags/tag2.xml><?xml version="1.0" encoding="utf-8"?>
<p:tagLst xmlns:p="http://schemas.openxmlformats.org/presentationml/2006/main">
  <p:tag name="KSO_WM_UNIT_PLACING_PICTURE_USER_VIEWPORT" val="{&quot;height&quot;:6991,&quot;width&quot;:12960}"/>
</p:tagLst>
</file>

<file path=ppt/tags/tag3.xml><?xml version="1.0" encoding="utf-8"?>
<p:tagLst xmlns:p="http://schemas.openxmlformats.org/presentationml/2006/main">
  <p:tag name="COMMONDATA" val="eyJoZGlkIjoiYzExNGUxZjNkMGU0YWY2ZTQ5MTBiY2ViOTI5ZjNkOG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演示</Application>
  <PresentationFormat>全屏显示(4:3)</PresentationFormat>
  <Paragraphs>4</Paragraphs>
  <Slides>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小仙女</dc:creator>
  <cp:lastModifiedBy>雷改惠</cp:lastModifiedBy>
  <cp:revision>19</cp:revision>
  <dcterms:created xsi:type="dcterms:W3CDTF">2016-12-02T08:56:00Z</dcterms:created>
  <dcterms:modified xsi:type="dcterms:W3CDTF">2022-12-10T11:38:37Z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6740D79738E74F65B54DFE01F951E2DD</vt:lpwstr>
  </property>
</Properties>
</file>